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embeddedFontLst>
    <p:embeddedFont>
      <p:font typeface="Flat Earth Scribe" panose="020B0603050302020204" pitchFamily="34" charset="0"/>
      <p:regular r:id="rId10"/>
    </p:embeddedFont>
    <p:embeddedFont>
      <p:font typeface="Calibri Light" panose="020F0302020204030204" pitchFamily="34" charset="0"/>
      <p:regular r:id="rId11"/>
      <p:italic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C9A9"/>
    <a:srgbClr val="D0B0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43173" autoAdjust="0"/>
  </p:normalViewPr>
  <p:slideViewPr>
    <p:cSldViewPr snapToGrid="0">
      <p:cViewPr varScale="1">
        <p:scale>
          <a:sx n="27" d="100"/>
          <a:sy n="27" d="100"/>
        </p:scale>
        <p:origin x="1578" y="60"/>
      </p:cViewPr>
      <p:guideLst/>
    </p:cSldViewPr>
  </p:slid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16230B-1B26-48F9-9A1F-97ED2250E0F8}"/>
              </a:ext>
            </a:extLst>
          </p:cNvPr>
          <p:cNvSpPr>
            <a:spLocks noGrp="1"/>
          </p:cNvSpPr>
          <p:nvPr>
            <p:ph type="hdr" sz="quarter"/>
          </p:nvPr>
        </p:nvSpPr>
        <p:spPr>
          <a:xfrm>
            <a:off x="-1" y="0"/>
            <a:ext cx="3638939" cy="458788"/>
          </a:xfrm>
          <a:prstGeom prst="rect">
            <a:avLst/>
          </a:prstGeom>
        </p:spPr>
        <p:txBody>
          <a:bodyPr vert="horz" lIns="91440" tIns="45720" rIns="91440" bIns="45720" rtlCol="0"/>
          <a:lstStyle>
            <a:lvl1pPr algn="l">
              <a:defRPr sz="1200"/>
            </a:lvl1pPr>
          </a:lstStyle>
          <a:p>
            <a:r>
              <a:rPr lang="en-US" sz="2400" dirty="0">
                <a:latin typeface="Flat Earth Scribe" panose="020B0603050302020204" pitchFamily="34" charset="0"/>
              </a:rPr>
              <a:t>God of All Comfort</a:t>
            </a:r>
          </a:p>
        </p:txBody>
      </p:sp>
      <p:sp>
        <p:nvSpPr>
          <p:cNvPr id="3" name="Date Placeholder 2">
            <a:extLst>
              <a:ext uri="{FF2B5EF4-FFF2-40B4-BE49-F238E27FC236}">
                <a16:creationId xmlns:a16="http://schemas.microsoft.com/office/drawing/2014/main" id="{8F9B5707-0671-4298-B388-CB6A881DD0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July 30, 2017 am</a:t>
            </a:r>
          </a:p>
        </p:txBody>
      </p:sp>
      <p:sp>
        <p:nvSpPr>
          <p:cNvPr id="4" name="Footer Placeholder 3">
            <a:extLst>
              <a:ext uri="{FF2B5EF4-FFF2-40B4-BE49-F238E27FC236}">
                <a16:creationId xmlns:a16="http://schemas.microsoft.com/office/drawing/2014/main" id="{2D99E773-53E2-4F19-B4ED-C8C0115B81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68FAD178-217D-44F6-8C75-1834FB86BF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AB549BC3-5923-41CA-8CF3-8174BDB3138C}" type="slidenum">
              <a:rPr lang="en-US" smtClean="0"/>
              <a:t>‹#›</a:t>
            </a:fld>
            <a:endParaRPr lang="en-US" dirty="0"/>
          </a:p>
        </p:txBody>
      </p:sp>
    </p:spTree>
    <p:extLst>
      <p:ext uri="{BB962C8B-B14F-4D97-AF65-F5344CB8AC3E}">
        <p14:creationId xmlns:p14="http://schemas.microsoft.com/office/powerpoint/2010/main" val="1839560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37729-8141-49ED-AB5A-50B5C4AFA271}" type="datetimeFigureOut">
              <a:rPr lang="en-US" smtClean="0"/>
              <a:t>7/29/2017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9B93A-100C-403A-A4CB-7BC104152D34}" type="slidenum">
              <a:rPr lang="en-US" smtClean="0"/>
              <a:t>‹#›</a:t>
            </a:fld>
            <a:endParaRPr lang="en-US"/>
          </a:p>
        </p:txBody>
      </p:sp>
    </p:spTree>
    <p:extLst>
      <p:ext uri="{BB962C8B-B14F-4D97-AF65-F5344CB8AC3E}">
        <p14:creationId xmlns:p14="http://schemas.microsoft.com/office/powerpoint/2010/main" val="3014804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“Blessed be the God and Father of our Lord Jesus Christ, the Father of mercies and God of all comfort, 4 who comforts us in all our tribulation, that we may be able to comfort those who are in any trouble, with the comfort with which we ourselves are comforted by God” </a:t>
            </a:r>
            <a:r>
              <a:rPr lang="en-US" sz="1200" kern="1200" dirty="0">
                <a:solidFill>
                  <a:schemeClr val="tx1"/>
                </a:solidFill>
                <a:effectLst/>
                <a:latin typeface="+mn-lt"/>
                <a:ea typeface="+mn-ea"/>
                <a:cs typeface="+mn-cs"/>
              </a:rPr>
              <a:t>(2 Corinthians 1:3-4).</a:t>
            </a:r>
          </a:p>
          <a:p>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word “comfort” is translated from a Greek word that means “to call to one’s side, to render aid to one.”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This concept of comfort does not mean deliverance from pain and misery. Rather, it refers to strength and courage that one brings to us as we are enduring trials and tribulations.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Comfort is a welcomed friend and companion to those who are suffering.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Notice some things this passage teaches us about comfort: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(Based on an article by Heath Rogers (Knollwood Reminder, July 2017)</a:t>
            </a:r>
          </a:p>
          <a:p>
            <a:endParaRPr lang="en-US" dirty="0"/>
          </a:p>
        </p:txBody>
      </p:sp>
      <p:sp>
        <p:nvSpPr>
          <p:cNvPr id="4" name="Slide Number Placeholder 3"/>
          <p:cNvSpPr>
            <a:spLocks noGrp="1"/>
          </p:cNvSpPr>
          <p:nvPr>
            <p:ph type="sldNum" sz="quarter" idx="10"/>
          </p:nvPr>
        </p:nvSpPr>
        <p:spPr/>
        <p:txBody>
          <a:bodyPr/>
          <a:lstStyle/>
          <a:p>
            <a:fld id="{9429B93A-100C-403A-A4CB-7BC104152D34}" type="slidenum">
              <a:rPr lang="en-US" smtClean="0"/>
              <a:t>1</a:t>
            </a:fld>
            <a:endParaRPr lang="en-US"/>
          </a:p>
        </p:txBody>
      </p:sp>
    </p:spTree>
    <p:extLst>
      <p:ext uri="{BB962C8B-B14F-4D97-AF65-F5344CB8AC3E}">
        <p14:creationId xmlns:p14="http://schemas.microsoft.com/office/powerpoint/2010/main" val="2059590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“Blessed be the God and Father of our Lord Jesus Christ, </a:t>
            </a:r>
            <a:r>
              <a:rPr lang="en-US" sz="1200" i="1" u="sng" kern="1200" dirty="0">
                <a:solidFill>
                  <a:schemeClr val="tx1"/>
                </a:solidFill>
                <a:effectLst/>
                <a:latin typeface="+mn-lt"/>
                <a:ea typeface="+mn-ea"/>
                <a:cs typeface="+mn-cs"/>
              </a:rPr>
              <a:t>the Father of mercies and God of all comfort</a:t>
            </a:r>
            <a:r>
              <a:rPr lang="en-US" sz="1200" i="1"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who comforts us in all our tribulation, that we may be able to comfort those who are in any trouble, with the comfort with which we ourselves are comforted by God” </a:t>
            </a:r>
            <a:r>
              <a:rPr lang="en-US" sz="1200" kern="1200" dirty="0">
                <a:solidFill>
                  <a:schemeClr val="tx1"/>
                </a:solidFill>
                <a:effectLst/>
                <a:latin typeface="+mn-lt"/>
                <a:ea typeface="+mn-ea"/>
                <a:cs typeface="+mn-cs"/>
              </a:rPr>
              <a:t>(2 Corinthians 1:3-4).</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is the source of comfort</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Strength and comfort can come through different channels, but all these channels ultimately flow from one source - God.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Our God is a merciful God. That is, He cares about His creation and is moved with pity for them. As such, He is ready, willing and able to impart His strength to those who call upon Him. </a:t>
            </a:r>
          </a:p>
          <a:p>
            <a:pPr marL="0" indent="0">
              <a:buFont typeface="Arial" panose="020B0604020202020204" pitchFamily="34" charset="0"/>
              <a:buNone/>
            </a:pPr>
            <a:r>
              <a:rPr lang="en-US" sz="1200" b="1" kern="1200" dirty="0">
                <a:solidFill>
                  <a:schemeClr val="tx1"/>
                </a:solidFill>
                <a:effectLst/>
                <a:latin typeface="+mn-lt"/>
                <a:ea typeface="+mn-ea"/>
                <a:cs typeface="+mn-cs"/>
              </a:rPr>
              <a:t>(Psalm 25:6), </a:t>
            </a:r>
            <a:r>
              <a:rPr lang="en-US" sz="1200" i="1" kern="1200" dirty="0">
                <a:solidFill>
                  <a:schemeClr val="tx1"/>
                </a:solidFill>
                <a:effectLst/>
                <a:latin typeface="+mn-lt"/>
                <a:ea typeface="+mn-ea"/>
                <a:cs typeface="+mn-cs"/>
              </a:rPr>
              <a:t>“Remember, O Lord, Your tender mercies and Your </a:t>
            </a:r>
            <a:r>
              <a:rPr lang="en-US" sz="1200" i="1" kern="1200" dirty="0" err="1">
                <a:solidFill>
                  <a:schemeClr val="tx1"/>
                </a:solidFill>
                <a:effectLst/>
                <a:latin typeface="+mn-lt"/>
                <a:ea typeface="+mn-ea"/>
                <a:cs typeface="+mn-cs"/>
              </a:rPr>
              <a:t>lovingkindnesses</a:t>
            </a:r>
            <a:r>
              <a:rPr lang="en-US" sz="1200" i="1" kern="1200" dirty="0">
                <a:solidFill>
                  <a:schemeClr val="tx1"/>
                </a:solidFill>
                <a:effectLst/>
                <a:latin typeface="+mn-lt"/>
                <a:ea typeface="+mn-ea"/>
                <a:cs typeface="+mn-cs"/>
              </a:rPr>
              <a:t>, for they are from of old.”</a:t>
            </a:r>
          </a:p>
          <a:p>
            <a:r>
              <a:rPr lang="en-US" sz="1200" b="1" i="0" kern="1200" dirty="0">
                <a:solidFill>
                  <a:schemeClr val="tx1"/>
                </a:solidFill>
                <a:effectLst/>
                <a:latin typeface="+mn-lt"/>
                <a:ea typeface="+mn-ea"/>
                <a:cs typeface="+mn-cs"/>
              </a:rPr>
              <a:t>(Psalm 31:7), </a:t>
            </a:r>
            <a:r>
              <a:rPr lang="en-US" sz="1200" i="1" kern="1200" dirty="0">
                <a:solidFill>
                  <a:schemeClr val="tx1"/>
                </a:solidFill>
                <a:effectLst/>
                <a:latin typeface="+mn-lt"/>
                <a:ea typeface="+mn-ea"/>
                <a:cs typeface="+mn-cs"/>
              </a:rPr>
              <a:t>“</a:t>
            </a:r>
            <a:r>
              <a:rPr lang="en-US" sz="1200" i="1" kern="1200" dirty="0">
                <a:solidFill>
                  <a:schemeClr val="tx1"/>
                </a:solidFill>
                <a:latin typeface="+mn-lt"/>
                <a:ea typeface="+mn-ea"/>
                <a:cs typeface="+mn-cs"/>
              </a:rPr>
              <a:t>I will be glad and rejoice in Your mercy, for You have considered my trouble; You have known my soul in adversities…”</a:t>
            </a:r>
          </a:p>
          <a:p>
            <a:r>
              <a:rPr lang="en-US" sz="1200" b="1" kern="1200" dirty="0">
                <a:solidFill>
                  <a:schemeClr val="tx1"/>
                </a:solidFill>
                <a:latin typeface="+mn-lt"/>
                <a:ea typeface="+mn-ea"/>
                <a:cs typeface="+mn-cs"/>
              </a:rPr>
              <a:t>(9), </a:t>
            </a:r>
            <a:r>
              <a:rPr lang="en-US" sz="1200" i="1" kern="1200" dirty="0">
                <a:solidFill>
                  <a:schemeClr val="tx1"/>
                </a:solidFill>
                <a:latin typeface="+mn-lt"/>
                <a:ea typeface="+mn-ea"/>
                <a:cs typeface="+mn-cs"/>
              </a:rPr>
              <a:t>“Have mercy on me, O Lord, for I am in trouble; my eye wastes away with grief, yes, my soul and my body!” </a:t>
            </a:r>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This comfort can come in different ways. We can find strength and peace through prayer </a:t>
            </a:r>
          </a:p>
          <a:p>
            <a:pPr marL="0" indent="0">
              <a:buFont typeface="Arial" panose="020B0604020202020204" pitchFamily="34" charset="0"/>
              <a:buNone/>
            </a:pPr>
            <a:r>
              <a:rPr lang="en-US" sz="1200" b="1" kern="1200" dirty="0">
                <a:solidFill>
                  <a:schemeClr val="tx1"/>
                </a:solidFill>
                <a:effectLst/>
                <a:latin typeface="+mn-lt"/>
                <a:ea typeface="+mn-ea"/>
                <a:cs typeface="+mn-cs"/>
              </a:rPr>
              <a:t>(Philippians 4:6-7), </a:t>
            </a:r>
            <a:r>
              <a:rPr lang="en-US" sz="1200" i="1" kern="1200" dirty="0">
                <a:solidFill>
                  <a:schemeClr val="tx1"/>
                </a:solidFill>
                <a:effectLst/>
                <a:latin typeface="+mn-lt"/>
                <a:ea typeface="+mn-ea"/>
                <a:cs typeface="+mn-cs"/>
              </a:rPr>
              <a:t>“Be anxious for nothing, but in everything by prayer and supplication, with thanksgiving, let your requests be made known to God; </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and the peace of God, which surpasses all understanding, will guard your hearts and minds through Christ Jesus.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We can also find comfort in the promises that are found in God’s Word.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We are strengthened when we assemble to worship God in spirit and truth.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We are encouraged by the love shown to us by others. </a:t>
            </a:r>
          </a:p>
        </p:txBody>
      </p:sp>
      <p:sp>
        <p:nvSpPr>
          <p:cNvPr id="4" name="Slide Number Placeholder 3"/>
          <p:cNvSpPr>
            <a:spLocks noGrp="1"/>
          </p:cNvSpPr>
          <p:nvPr>
            <p:ph type="sldNum" sz="quarter" idx="10"/>
          </p:nvPr>
        </p:nvSpPr>
        <p:spPr/>
        <p:txBody>
          <a:bodyPr/>
          <a:lstStyle/>
          <a:p>
            <a:fld id="{9429B93A-100C-403A-A4CB-7BC104152D34}" type="slidenum">
              <a:rPr lang="en-US" smtClean="0"/>
              <a:t>2</a:t>
            </a:fld>
            <a:endParaRPr lang="en-US"/>
          </a:p>
        </p:txBody>
      </p:sp>
    </p:spTree>
    <p:extLst>
      <p:ext uri="{BB962C8B-B14F-4D97-AF65-F5344CB8AC3E}">
        <p14:creationId xmlns:p14="http://schemas.microsoft.com/office/powerpoint/2010/main" val="162530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“Blessed be the God and Father of our Lord Jesus Christ, the Father of mercies and God of all comfort,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a:t>
            </a:r>
            <a:r>
              <a:rPr lang="en-US" sz="1200" i="1" u="sng" kern="1200" dirty="0">
                <a:solidFill>
                  <a:schemeClr val="tx1"/>
                </a:solidFill>
                <a:effectLst/>
                <a:latin typeface="+mn-lt"/>
                <a:ea typeface="+mn-ea"/>
                <a:cs typeface="+mn-cs"/>
              </a:rPr>
              <a:t>who comforts us in all our tribulation</a:t>
            </a:r>
            <a:r>
              <a:rPr lang="en-US" sz="1200" i="1" kern="1200" dirty="0">
                <a:solidFill>
                  <a:schemeClr val="tx1"/>
                </a:solidFill>
                <a:effectLst/>
                <a:latin typeface="+mn-lt"/>
                <a:ea typeface="+mn-ea"/>
                <a:cs typeface="+mn-cs"/>
              </a:rPr>
              <a:t>, that we may be able to comfort those who are in any trouble, with the comfort with which we ourselves are comforted by God” </a:t>
            </a:r>
            <a:r>
              <a:rPr lang="en-US" sz="1200" kern="1200" dirty="0">
                <a:solidFill>
                  <a:schemeClr val="tx1"/>
                </a:solidFill>
                <a:effectLst/>
                <a:latin typeface="+mn-lt"/>
                <a:ea typeface="+mn-ea"/>
                <a:cs typeface="+mn-cs"/>
              </a:rPr>
              <a:t>(2 Corinthians 1:3-4).</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Godly people will need comfort</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Some have the misconception that if they serve God faithfully, and if their faith is strong enough, then they will never have any problems.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simply is not true.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Paul was a faithful minister of Jesus Christ, serving in the capacity of an apostle, yet he suffered terribly for the cause of Christ.</a:t>
            </a:r>
          </a:p>
          <a:p>
            <a:pPr marL="0" indent="0">
              <a:buFont typeface="Arial" panose="020B0604020202020204" pitchFamily="34" charset="0"/>
              <a:buNone/>
            </a:pPr>
            <a:r>
              <a:rPr lang="en-US" sz="1200" b="1" kern="1200" dirty="0">
                <a:solidFill>
                  <a:schemeClr val="tx1"/>
                </a:solidFill>
                <a:effectLst/>
                <a:latin typeface="+mn-lt"/>
                <a:ea typeface="+mn-ea"/>
                <a:cs typeface="+mn-cs"/>
              </a:rPr>
              <a:t>(2 Corinthians 1:8-9) READ</a:t>
            </a:r>
          </a:p>
          <a:p>
            <a:pPr marL="0" indent="0">
              <a:buFont typeface="Arial" panose="020B0604020202020204" pitchFamily="34" charset="0"/>
              <a:buNone/>
            </a:pPr>
            <a:r>
              <a:rPr lang="en-US" sz="1200" b="1" kern="1200" dirty="0">
                <a:solidFill>
                  <a:schemeClr val="tx1"/>
                </a:solidFill>
                <a:effectLst/>
                <a:latin typeface="+mn-lt"/>
                <a:ea typeface="+mn-ea"/>
                <a:cs typeface="+mn-cs"/>
              </a:rPr>
              <a:t>(2 Corinthians 4:8-10) READ</a:t>
            </a:r>
          </a:p>
          <a:p>
            <a:pPr marL="0" indent="0">
              <a:buFont typeface="Arial" panose="020B0604020202020204" pitchFamily="34" charset="0"/>
              <a:buNone/>
            </a:pPr>
            <a:r>
              <a:rPr lang="en-US" sz="1200" b="1" kern="1200" dirty="0">
                <a:solidFill>
                  <a:schemeClr val="tx1"/>
                </a:solidFill>
                <a:effectLst/>
                <a:latin typeface="+mn-lt"/>
                <a:ea typeface="+mn-ea"/>
                <a:cs typeface="+mn-cs"/>
              </a:rPr>
              <a:t>(2 Corinthians 11:23-28) READ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Paul did not blame God for these tribulations, nor did he abandon God because of them.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Instead, he saw that God was a source of comfort during these tribulations.</a:t>
            </a:r>
          </a:p>
        </p:txBody>
      </p:sp>
      <p:sp>
        <p:nvSpPr>
          <p:cNvPr id="4" name="Slide Number Placeholder 3"/>
          <p:cNvSpPr>
            <a:spLocks noGrp="1"/>
          </p:cNvSpPr>
          <p:nvPr>
            <p:ph type="sldNum" sz="quarter" idx="10"/>
          </p:nvPr>
        </p:nvSpPr>
        <p:spPr/>
        <p:txBody>
          <a:bodyPr/>
          <a:lstStyle/>
          <a:p>
            <a:fld id="{9429B93A-100C-403A-A4CB-7BC104152D34}" type="slidenum">
              <a:rPr lang="en-US" smtClean="0"/>
              <a:t>3</a:t>
            </a:fld>
            <a:endParaRPr lang="en-US"/>
          </a:p>
        </p:txBody>
      </p:sp>
    </p:spTree>
    <p:extLst>
      <p:ext uri="{BB962C8B-B14F-4D97-AF65-F5344CB8AC3E}">
        <p14:creationId xmlns:p14="http://schemas.microsoft.com/office/powerpoint/2010/main" val="1506568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“Blessed be the God and Father of our Lord Jesus Christ, the Father of mercies and God of all comfort, </a:t>
            </a:r>
            <a:r>
              <a:rPr lang="en-US" sz="1200" i="1" kern="1200" baseline="30000" dirty="0">
                <a:solidFill>
                  <a:schemeClr val="tx1"/>
                </a:solidFill>
                <a:effectLst/>
                <a:latin typeface="+mn-lt"/>
                <a:ea typeface="+mn-ea"/>
                <a:cs typeface="+mn-cs"/>
              </a:rPr>
              <a:t>4 </a:t>
            </a:r>
            <a:r>
              <a:rPr lang="en-US" sz="1200" i="1" kern="1200" dirty="0">
                <a:solidFill>
                  <a:schemeClr val="tx1"/>
                </a:solidFill>
                <a:effectLst/>
                <a:latin typeface="+mn-lt"/>
                <a:ea typeface="+mn-ea"/>
                <a:cs typeface="+mn-cs"/>
              </a:rPr>
              <a:t>who comforts us in </a:t>
            </a:r>
            <a:r>
              <a:rPr lang="en-US" sz="1200" i="1" u="sng" kern="1200" dirty="0">
                <a:solidFill>
                  <a:schemeClr val="tx1"/>
                </a:solidFill>
                <a:effectLst/>
                <a:latin typeface="+mn-lt"/>
                <a:ea typeface="+mn-ea"/>
                <a:cs typeface="+mn-cs"/>
              </a:rPr>
              <a:t>all</a:t>
            </a:r>
            <a:r>
              <a:rPr lang="en-US" sz="1200" i="1" kern="1200" dirty="0">
                <a:solidFill>
                  <a:schemeClr val="tx1"/>
                </a:solidFill>
                <a:effectLst/>
                <a:latin typeface="+mn-lt"/>
                <a:ea typeface="+mn-ea"/>
                <a:cs typeface="+mn-cs"/>
              </a:rPr>
              <a:t> our tribulation, that we may be able to comfort those who are in any trouble, with the comfort with which we ourselves are comforted by God” </a:t>
            </a:r>
            <a:r>
              <a:rPr lang="en-US" sz="1200" kern="1200" dirty="0">
                <a:solidFill>
                  <a:schemeClr val="tx1"/>
                </a:solidFill>
                <a:effectLst/>
                <a:latin typeface="+mn-lt"/>
                <a:ea typeface="+mn-ea"/>
                <a:cs typeface="+mn-cs"/>
              </a:rPr>
              <a:t>(2 Corinthians 1:3-4).</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comforts us in </a:t>
            </a:r>
            <a:r>
              <a:rPr lang="en-US" sz="1200" b="1" u="sng" kern="1200" dirty="0">
                <a:solidFill>
                  <a:schemeClr val="tx1"/>
                </a:solidFill>
                <a:effectLst/>
                <a:latin typeface="+mn-lt"/>
                <a:ea typeface="+mn-ea"/>
                <a:cs typeface="+mn-cs"/>
              </a:rPr>
              <a:t>all</a:t>
            </a:r>
            <a:r>
              <a:rPr lang="en-US" sz="1200" b="1" kern="1200" dirty="0">
                <a:solidFill>
                  <a:schemeClr val="tx1"/>
                </a:solidFill>
                <a:effectLst/>
                <a:latin typeface="+mn-lt"/>
                <a:ea typeface="+mn-ea"/>
                <a:cs typeface="+mn-cs"/>
              </a:rPr>
              <a:t> our tribulation</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 have known of some Christians who have left the Lord and His church during times of trouble. When questioned about their absence, they replied, “I am just going through a tough time right now. When things get better I will be back at church.” How sad.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Why do some Christians believe they must look to someone other than God for their help?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There is no problem too big for God. </a:t>
            </a:r>
          </a:p>
          <a:p>
            <a:pPr marL="0" indent="0">
              <a:buFont typeface="Arial" panose="020B0604020202020204" pitchFamily="34" charset="0"/>
              <a:buNone/>
            </a:pPr>
            <a:r>
              <a:rPr lang="en-US" sz="1200" b="1" kern="1200" dirty="0">
                <a:solidFill>
                  <a:schemeClr val="tx1"/>
                </a:solidFill>
                <a:effectLst/>
                <a:latin typeface="+mn-lt"/>
                <a:ea typeface="+mn-ea"/>
                <a:cs typeface="+mn-cs"/>
              </a:rPr>
              <a:t>(Philippians 4:13), [In the context of his imprisonment &amp; persecution], </a:t>
            </a:r>
            <a:r>
              <a:rPr lang="en-US" sz="1200" i="1" kern="1200" dirty="0">
                <a:solidFill>
                  <a:schemeClr val="tx1"/>
                </a:solidFill>
                <a:effectLst/>
                <a:latin typeface="+mn-lt"/>
                <a:ea typeface="+mn-ea"/>
                <a:cs typeface="+mn-cs"/>
              </a:rPr>
              <a:t>“I can do all things through Christ who strengthens me.”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the faithful Christian, there will never come a time in his life when God will abandon him.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God’s comfort is available and sufficient for any problem we will face. </a:t>
            </a:r>
          </a:p>
          <a:p>
            <a:pPr marL="0" indent="0">
              <a:buFont typeface="Arial" panose="020B0604020202020204" pitchFamily="34" charset="0"/>
              <a:buNone/>
            </a:pPr>
            <a:r>
              <a:rPr lang="en-US" b="1" dirty="0"/>
              <a:t>(Psalm 23:4-6), </a:t>
            </a:r>
            <a:r>
              <a:rPr lang="en-US" i="1" dirty="0"/>
              <a:t>“Yea, though I walk through the valley of the shadow of death, I will fear no evil; for You are with me; Your rod and Your staff, they comfort me. </a:t>
            </a:r>
            <a:r>
              <a:rPr lang="en-US" i="1" baseline="30000" dirty="0"/>
              <a:t>5</a:t>
            </a:r>
            <a:r>
              <a:rPr lang="en-US" i="1" dirty="0"/>
              <a:t> You prepare a table before me in the presence of my enemies; You anoint my head with oil; my cup runs over. </a:t>
            </a:r>
            <a:r>
              <a:rPr lang="en-US" i="1" baseline="30000" dirty="0"/>
              <a:t>6</a:t>
            </a:r>
            <a:r>
              <a:rPr lang="en-US" i="1" dirty="0"/>
              <a:t> Surely goodness and </a:t>
            </a:r>
            <a:r>
              <a:rPr lang="en-US" i="1" u="sng" dirty="0"/>
              <a:t>mercy shall follow me all the days of my life</a:t>
            </a:r>
            <a:r>
              <a:rPr lang="en-US" i="1" dirty="0"/>
              <a:t>; and I will dwell in the house of the Lord forever.”</a:t>
            </a:r>
          </a:p>
        </p:txBody>
      </p:sp>
      <p:sp>
        <p:nvSpPr>
          <p:cNvPr id="4" name="Slide Number Placeholder 3"/>
          <p:cNvSpPr>
            <a:spLocks noGrp="1"/>
          </p:cNvSpPr>
          <p:nvPr>
            <p:ph type="sldNum" sz="quarter" idx="10"/>
          </p:nvPr>
        </p:nvSpPr>
        <p:spPr/>
        <p:txBody>
          <a:bodyPr/>
          <a:lstStyle/>
          <a:p>
            <a:fld id="{9429B93A-100C-403A-A4CB-7BC104152D34}" type="slidenum">
              <a:rPr lang="en-US" smtClean="0"/>
              <a:t>4</a:t>
            </a:fld>
            <a:endParaRPr lang="en-US"/>
          </a:p>
        </p:txBody>
      </p:sp>
    </p:spTree>
    <p:extLst>
      <p:ext uri="{BB962C8B-B14F-4D97-AF65-F5344CB8AC3E}">
        <p14:creationId xmlns:p14="http://schemas.microsoft.com/office/powerpoint/2010/main" val="991180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“Blessed be the God and Father of our Lord Jesus Christ, the Father of mercies and God of all comfort, 4 who comforts us in all our tribulation, </a:t>
            </a:r>
            <a:r>
              <a:rPr lang="en-US" sz="1200" i="1" u="sng" kern="1200" dirty="0">
                <a:solidFill>
                  <a:schemeClr val="tx1"/>
                </a:solidFill>
                <a:effectLst/>
                <a:latin typeface="+mn-lt"/>
                <a:ea typeface="+mn-ea"/>
                <a:cs typeface="+mn-cs"/>
              </a:rPr>
              <a:t>that we may be able to comfort those who are in any trouble, with the comfort with which we ourselves are comforted by God</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 Corinthians 1:3-4).</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Comfort is to be shared</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God allows suffering in the lives of His children, not solely as a means of chastening, but also as a means of equipping them to be more compassionate servants.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 recipients of God’s mercy and comfort, we are obligated to extend these same blessings to others, and thus make ourselves a channel through which God’s comfort can flow to others.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one to receive God’s strength and comfort in their hour of need, but not share it with others, is a sign of unkindness and ingratitude.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Such a person should no longer expect to receive God’s comfort </a:t>
            </a:r>
          </a:p>
          <a:p>
            <a:pPr marL="0" indent="0">
              <a:buFont typeface="Arial" panose="020B0604020202020204" pitchFamily="34" charset="0"/>
              <a:buNone/>
            </a:pPr>
            <a:r>
              <a:rPr lang="en-US" sz="1200" b="1" kern="1200" dirty="0">
                <a:solidFill>
                  <a:schemeClr val="tx1"/>
                </a:solidFill>
                <a:effectLst/>
                <a:latin typeface="+mn-lt"/>
                <a:ea typeface="+mn-ea"/>
                <a:cs typeface="+mn-cs"/>
              </a:rPr>
              <a:t>(Matthew 18:32-33), [Parable of the unforgiving spirit], </a:t>
            </a:r>
            <a:r>
              <a:rPr lang="en-US" sz="1200" i="1" kern="1200" dirty="0">
                <a:solidFill>
                  <a:schemeClr val="tx1"/>
                </a:solidFill>
                <a:effectLst/>
                <a:latin typeface="+mn-lt"/>
                <a:ea typeface="+mn-ea"/>
                <a:cs typeface="+mn-cs"/>
              </a:rPr>
              <a:t>“Then his master, after he had called him, said to him, 'You wicked servant! I forgave you all that debt because you begged me. </a:t>
            </a:r>
            <a:r>
              <a:rPr lang="en-US" sz="1200" i="1" kern="1200" baseline="30000" dirty="0">
                <a:solidFill>
                  <a:schemeClr val="tx1"/>
                </a:solidFill>
                <a:effectLst/>
                <a:latin typeface="+mn-lt"/>
                <a:ea typeface="+mn-ea"/>
                <a:cs typeface="+mn-cs"/>
              </a:rPr>
              <a:t>33 </a:t>
            </a:r>
            <a:r>
              <a:rPr lang="en-US" sz="1200" i="1" kern="1200" dirty="0">
                <a:solidFill>
                  <a:schemeClr val="tx1"/>
                </a:solidFill>
                <a:effectLst/>
                <a:latin typeface="+mn-lt"/>
                <a:ea typeface="+mn-ea"/>
                <a:cs typeface="+mn-cs"/>
              </a:rPr>
              <a:t>Should you not also have had compassion on your fellow servant, just as I had pity on you?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So, have compassion and love for all, especially your brethren!</a:t>
            </a:r>
          </a:p>
          <a:p>
            <a:pPr marL="0" indent="0">
              <a:buFont typeface="Arial" panose="020B0604020202020204" pitchFamily="34" charset="0"/>
              <a:buNone/>
            </a:pPr>
            <a:r>
              <a:rPr lang="en-US" sz="1200" b="1" i="0" kern="1200" dirty="0">
                <a:solidFill>
                  <a:schemeClr val="tx1"/>
                </a:solidFill>
                <a:effectLst/>
                <a:latin typeface="+mn-lt"/>
                <a:ea typeface="+mn-ea"/>
                <a:cs typeface="+mn-cs"/>
              </a:rPr>
              <a:t>(1 John 3:16-19), </a:t>
            </a:r>
            <a:r>
              <a:rPr lang="en-US" sz="1200" b="0" i="1" kern="1200" dirty="0">
                <a:solidFill>
                  <a:schemeClr val="tx1"/>
                </a:solidFill>
                <a:effectLst/>
                <a:latin typeface="+mn-lt"/>
                <a:ea typeface="+mn-ea"/>
                <a:cs typeface="+mn-cs"/>
              </a:rPr>
              <a:t>“By this we know love, because He laid down His life for us. And we also ought to lay down our lives for the brethren. </a:t>
            </a:r>
            <a:r>
              <a:rPr lang="en-US" sz="1200" b="0" i="1" kern="1200" baseline="30000" dirty="0">
                <a:solidFill>
                  <a:schemeClr val="tx1"/>
                </a:solidFill>
                <a:effectLst/>
                <a:latin typeface="+mn-lt"/>
                <a:ea typeface="+mn-ea"/>
                <a:cs typeface="+mn-cs"/>
              </a:rPr>
              <a:t>17</a:t>
            </a:r>
            <a:r>
              <a:rPr lang="en-US" sz="1200" b="0" i="1" kern="1200" dirty="0">
                <a:solidFill>
                  <a:schemeClr val="tx1"/>
                </a:solidFill>
                <a:effectLst/>
                <a:latin typeface="+mn-lt"/>
                <a:ea typeface="+mn-ea"/>
                <a:cs typeface="+mn-cs"/>
              </a:rPr>
              <a:t> But whoever has this world's goods, and sees his brother in need, and shuts up his heart from him, how does the love of God abide in him?</a:t>
            </a:r>
            <a:r>
              <a:rPr lang="en-US" sz="1200" b="0" i="1" kern="1200" baseline="30000" dirty="0">
                <a:solidFill>
                  <a:schemeClr val="tx1"/>
                </a:solidFill>
                <a:effectLst/>
                <a:latin typeface="+mn-lt"/>
                <a:ea typeface="+mn-ea"/>
                <a:cs typeface="+mn-cs"/>
              </a:rPr>
              <a:t>18</a:t>
            </a:r>
            <a:r>
              <a:rPr lang="en-US" sz="1200" b="0" i="1" kern="1200" dirty="0">
                <a:solidFill>
                  <a:schemeClr val="tx1"/>
                </a:solidFill>
                <a:effectLst/>
                <a:latin typeface="+mn-lt"/>
                <a:ea typeface="+mn-ea"/>
                <a:cs typeface="+mn-cs"/>
              </a:rPr>
              <a:t> My little children, let us not love in word or in tongue, but in deed and in truth. </a:t>
            </a:r>
            <a:r>
              <a:rPr lang="en-US" sz="1200" b="0" i="1" kern="1200" baseline="30000" dirty="0">
                <a:solidFill>
                  <a:schemeClr val="tx1"/>
                </a:solidFill>
                <a:effectLst/>
                <a:latin typeface="+mn-lt"/>
                <a:ea typeface="+mn-ea"/>
                <a:cs typeface="+mn-cs"/>
              </a:rPr>
              <a:t>19</a:t>
            </a:r>
            <a:r>
              <a:rPr lang="en-US" sz="1200" b="0" i="1" kern="1200" dirty="0">
                <a:solidFill>
                  <a:schemeClr val="tx1"/>
                </a:solidFill>
                <a:effectLst/>
                <a:latin typeface="+mn-lt"/>
                <a:ea typeface="+mn-ea"/>
                <a:cs typeface="+mn-cs"/>
              </a:rPr>
              <a:t> And by this we know that we are of the truth, and shall assure our hearts before Him.”</a:t>
            </a:r>
          </a:p>
        </p:txBody>
      </p:sp>
      <p:sp>
        <p:nvSpPr>
          <p:cNvPr id="4" name="Slide Number Placeholder 3"/>
          <p:cNvSpPr>
            <a:spLocks noGrp="1"/>
          </p:cNvSpPr>
          <p:nvPr>
            <p:ph type="sldNum" sz="quarter" idx="10"/>
          </p:nvPr>
        </p:nvSpPr>
        <p:spPr/>
        <p:txBody>
          <a:bodyPr/>
          <a:lstStyle/>
          <a:p>
            <a:fld id="{9429B93A-100C-403A-A4CB-7BC104152D34}" type="slidenum">
              <a:rPr lang="en-US" smtClean="0"/>
              <a:t>5</a:t>
            </a:fld>
            <a:endParaRPr lang="en-US"/>
          </a:p>
        </p:txBody>
      </p:sp>
    </p:spTree>
    <p:extLst>
      <p:ext uri="{BB962C8B-B14F-4D97-AF65-F5344CB8AC3E}">
        <p14:creationId xmlns:p14="http://schemas.microsoft.com/office/powerpoint/2010/main" val="2816437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 you need comfort? God can give it.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Are your burdens because you are separated from your God?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Are you burdened with the guilt of sin? Turn to God for forgiveness.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When one repents of his sin (Acts 2:38), confesses his faith in Christ (Romans 10:9-10), and is baptized, his sins are washed away (Acts 22:16).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Such a cleansing will bring you comfort and peace with God.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Do you know anyone who needs comfort? Share the comfort that you have received with someone else. </a:t>
            </a:r>
          </a:p>
        </p:txBody>
      </p:sp>
      <p:sp>
        <p:nvSpPr>
          <p:cNvPr id="4" name="Slide Number Placeholder 3"/>
          <p:cNvSpPr>
            <a:spLocks noGrp="1"/>
          </p:cNvSpPr>
          <p:nvPr>
            <p:ph type="sldNum" sz="quarter" idx="10"/>
          </p:nvPr>
        </p:nvSpPr>
        <p:spPr/>
        <p:txBody>
          <a:bodyPr/>
          <a:lstStyle/>
          <a:p>
            <a:fld id="{9429B93A-100C-403A-A4CB-7BC104152D34}" type="slidenum">
              <a:rPr lang="en-US" smtClean="0"/>
              <a:t>6</a:t>
            </a:fld>
            <a:endParaRPr lang="en-US"/>
          </a:p>
        </p:txBody>
      </p:sp>
    </p:spTree>
    <p:extLst>
      <p:ext uri="{BB962C8B-B14F-4D97-AF65-F5344CB8AC3E}">
        <p14:creationId xmlns:p14="http://schemas.microsoft.com/office/powerpoint/2010/main" val="2101073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E4FBF-4994-4672-BD5A-FADD819D9F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D0243E-3041-4E2F-BCC6-E9BFA737FC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925BA8-B2A0-4275-99DD-5D3A0AA848EB}"/>
              </a:ext>
            </a:extLst>
          </p:cNvPr>
          <p:cNvSpPr>
            <a:spLocks noGrp="1"/>
          </p:cNvSpPr>
          <p:nvPr>
            <p:ph type="dt" sz="half" idx="10"/>
          </p:nvPr>
        </p:nvSpPr>
        <p:spPr/>
        <p:txBody>
          <a:bodyPr/>
          <a:lstStyle/>
          <a:p>
            <a:fld id="{7D6838D2-F939-4590-8524-E75C0CD172A0}" type="datetimeFigureOut">
              <a:rPr lang="en-US" smtClean="0"/>
              <a:t>7/29/2017</a:t>
            </a:fld>
            <a:endParaRPr lang="en-US"/>
          </a:p>
        </p:txBody>
      </p:sp>
      <p:sp>
        <p:nvSpPr>
          <p:cNvPr id="5" name="Footer Placeholder 4">
            <a:extLst>
              <a:ext uri="{FF2B5EF4-FFF2-40B4-BE49-F238E27FC236}">
                <a16:creationId xmlns:a16="http://schemas.microsoft.com/office/drawing/2014/main" id="{5F90F0A0-C631-4674-AB5B-9B76DF1CF0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451991-4BFF-477A-9FF3-69EFE5E97AFA}"/>
              </a:ext>
            </a:extLst>
          </p:cNvPr>
          <p:cNvSpPr>
            <a:spLocks noGrp="1"/>
          </p:cNvSpPr>
          <p:nvPr>
            <p:ph type="sldNum" sz="quarter" idx="12"/>
          </p:nvPr>
        </p:nvSpPr>
        <p:spPr/>
        <p:txBody>
          <a:bodyPr/>
          <a:lstStyle/>
          <a:p>
            <a:fld id="{C8B8B5D8-13BF-4B6D-9293-0771CDC19707}" type="slidenum">
              <a:rPr lang="en-US" smtClean="0"/>
              <a:t>‹#›</a:t>
            </a:fld>
            <a:endParaRPr lang="en-US"/>
          </a:p>
        </p:txBody>
      </p:sp>
    </p:spTree>
    <p:extLst>
      <p:ext uri="{BB962C8B-B14F-4D97-AF65-F5344CB8AC3E}">
        <p14:creationId xmlns:p14="http://schemas.microsoft.com/office/powerpoint/2010/main" val="4235952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7DEA0-FDCA-4E66-9720-6034972A38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89A422-7E61-4B14-8D5F-9591A75DE0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4A4C03-449C-4559-8D47-2E062ED70FC2}"/>
              </a:ext>
            </a:extLst>
          </p:cNvPr>
          <p:cNvSpPr>
            <a:spLocks noGrp="1"/>
          </p:cNvSpPr>
          <p:nvPr>
            <p:ph type="dt" sz="half" idx="10"/>
          </p:nvPr>
        </p:nvSpPr>
        <p:spPr/>
        <p:txBody>
          <a:bodyPr/>
          <a:lstStyle/>
          <a:p>
            <a:fld id="{7D6838D2-F939-4590-8524-E75C0CD172A0}" type="datetimeFigureOut">
              <a:rPr lang="en-US" smtClean="0"/>
              <a:t>7/29/2017</a:t>
            </a:fld>
            <a:endParaRPr lang="en-US"/>
          </a:p>
        </p:txBody>
      </p:sp>
      <p:sp>
        <p:nvSpPr>
          <p:cNvPr id="5" name="Footer Placeholder 4">
            <a:extLst>
              <a:ext uri="{FF2B5EF4-FFF2-40B4-BE49-F238E27FC236}">
                <a16:creationId xmlns:a16="http://schemas.microsoft.com/office/drawing/2014/main" id="{D9A3924B-8143-42F6-ADCE-E86F75698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8C9E0-50B7-4426-83BC-E821887DE9C2}"/>
              </a:ext>
            </a:extLst>
          </p:cNvPr>
          <p:cNvSpPr>
            <a:spLocks noGrp="1"/>
          </p:cNvSpPr>
          <p:nvPr>
            <p:ph type="sldNum" sz="quarter" idx="12"/>
          </p:nvPr>
        </p:nvSpPr>
        <p:spPr/>
        <p:txBody>
          <a:bodyPr/>
          <a:lstStyle/>
          <a:p>
            <a:fld id="{C8B8B5D8-13BF-4B6D-9293-0771CDC19707}" type="slidenum">
              <a:rPr lang="en-US" smtClean="0"/>
              <a:t>‹#›</a:t>
            </a:fld>
            <a:endParaRPr lang="en-US"/>
          </a:p>
        </p:txBody>
      </p:sp>
    </p:spTree>
    <p:extLst>
      <p:ext uri="{BB962C8B-B14F-4D97-AF65-F5344CB8AC3E}">
        <p14:creationId xmlns:p14="http://schemas.microsoft.com/office/powerpoint/2010/main" val="1991949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A5D5BA-FC9F-46AD-A283-D3BF73AE6B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83FA42-2888-476E-94F9-C9235EEA6CB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24564F-853A-4F57-8470-8B5E8FBF1172}"/>
              </a:ext>
            </a:extLst>
          </p:cNvPr>
          <p:cNvSpPr>
            <a:spLocks noGrp="1"/>
          </p:cNvSpPr>
          <p:nvPr>
            <p:ph type="dt" sz="half" idx="10"/>
          </p:nvPr>
        </p:nvSpPr>
        <p:spPr/>
        <p:txBody>
          <a:bodyPr/>
          <a:lstStyle/>
          <a:p>
            <a:fld id="{7D6838D2-F939-4590-8524-E75C0CD172A0}" type="datetimeFigureOut">
              <a:rPr lang="en-US" smtClean="0"/>
              <a:t>7/29/2017</a:t>
            </a:fld>
            <a:endParaRPr lang="en-US"/>
          </a:p>
        </p:txBody>
      </p:sp>
      <p:sp>
        <p:nvSpPr>
          <p:cNvPr id="5" name="Footer Placeholder 4">
            <a:extLst>
              <a:ext uri="{FF2B5EF4-FFF2-40B4-BE49-F238E27FC236}">
                <a16:creationId xmlns:a16="http://schemas.microsoft.com/office/drawing/2014/main" id="{CFED43EA-76B3-4A04-8420-A010A7534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6A5AAF-E6B6-432A-98EA-EE4BDA1B407C}"/>
              </a:ext>
            </a:extLst>
          </p:cNvPr>
          <p:cNvSpPr>
            <a:spLocks noGrp="1"/>
          </p:cNvSpPr>
          <p:nvPr>
            <p:ph type="sldNum" sz="quarter" idx="12"/>
          </p:nvPr>
        </p:nvSpPr>
        <p:spPr/>
        <p:txBody>
          <a:bodyPr/>
          <a:lstStyle/>
          <a:p>
            <a:fld id="{C8B8B5D8-13BF-4B6D-9293-0771CDC19707}" type="slidenum">
              <a:rPr lang="en-US" smtClean="0"/>
              <a:t>‹#›</a:t>
            </a:fld>
            <a:endParaRPr lang="en-US"/>
          </a:p>
        </p:txBody>
      </p:sp>
    </p:spTree>
    <p:extLst>
      <p:ext uri="{BB962C8B-B14F-4D97-AF65-F5344CB8AC3E}">
        <p14:creationId xmlns:p14="http://schemas.microsoft.com/office/powerpoint/2010/main" val="226843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13C4-856A-4D95-9555-B09595F702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58F487-BC36-48DF-94F3-1B931B91452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E0A73-D5A8-4EA8-9416-B827D6E08952}"/>
              </a:ext>
            </a:extLst>
          </p:cNvPr>
          <p:cNvSpPr>
            <a:spLocks noGrp="1"/>
          </p:cNvSpPr>
          <p:nvPr>
            <p:ph type="dt" sz="half" idx="10"/>
          </p:nvPr>
        </p:nvSpPr>
        <p:spPr/>
        <p:txBody>
          <a:bodyPr/>
          <a:lstStyle/>
          <a:p>
            <a:fld id="{7D6838D2-F939-4590-8524-E75C0CD172A0}" type="datetimeFigureOut">
              <a:rPr lang="en-US" smtClean="0"/>
              <a:t>7/29/2017</a:t>
            </a:fld>
            <a:endParaRPr lang="en-US"/>
          </a:p>
        </p:txBody>
      </p:sp>
      <p:sp>
        <p:nvSpPr>
          <p:cNvPr id="5" name="Footer Placeholder 4">
            <a:extLst>
              <a:ext uri="{FF2B5EF4-FFF2-40B4-BE49-F238E27FC236}">
                <a16:creationId xmlns:a16="http://schemas.microsoft.com/office/drawing/2014/main" id="{2BEAF677-740D-4BF9-B6B3-30528720F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1E1BC-CB1A-4219-886A-4F2C2CA40419}"/>
              </a:ext>
            </a:extLst>
          </p:cNvPr>
          <p:cNvSpPr>
            <a:spLocks noGrp="1"/>
          </p:cNvSpPr>
          <p:nvPr>
            <p:ph type="sldNum" sz="quarter" idx="12"/>
          </p:nvPr>
        </p:nvSpPr>
        <p:spPr/>
        <p:txBody>
          <a:bodyPr/>
          <a:lstStyle/>
          <a:p>
            <a:fld id="{C8B8B5D8-13BF-4B6D-9293-0771CDC19707}" type="slidenum">
              <a:rPr lang="en-US" smtClean="0"/>
              <a:t>‹#›</a:t>
            </a:fld>
            <a:endParaRPr lang="en-US"/>
          </a:p>
        </p:txBody>
      </p:sp>
    </p:spTree>
    <p:extLst>
      <p:ext uri="{BB962C8B-B14F-4D97-AF65-F5344CB8AC3E}">
        <p14:creationId xmlns:p14="http://schemas.microsoft.com/office/powerpoint/2010/main" val="200408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89BC3-6526-4679-99DE-CBC8D7CA1F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B26FD4-2F3E-43A7-90BE-B88DECE3CE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E0A75FD-07AE-47AF-9830-50655F864C36}"/>
              </a:ext>
            </a:extLst>
          </p:cNvPr>
          <p:cNvSpPr>
            <a:spLocks noGrp="1"/>
          </p:cNvSpPr>
          <p:nvPr>
            <p:ph type="dt" sz="half" idx="10"/>
          </p:nvPr>
        </p:nvSpPr>
        <p:spPr/>
        <p:txBody>
          <a:bodyPr/>
          <a:lstStyle/>
          <a:p>
            <a:fld id="{7D6838D2-F939-4590-8524-E75C0CD172A0}" type="datetimeFigureOut">
              <a:rPr lang="en-US" smtClean="0"/>
              <a:t>7/29/2017</a:t>
            </a:fld>
            <a:endParaRPr lang="en-US"/>
          </a:p>
        </p:txBody>
      </p:sp>
      <p:sp>
        <p:nvSpPr>
          <p:cNvPr id="5" name="Footer Placeholder 4">
            <a:extLst>
              <a:ext uri="{FF2B5EF4-FFF2-40B4-BE49-F238E27FC236}">
                <a16:creationId xmlns:a16="http://schemas.microsoft.com/office/drawing/2014/main" id="{8DAE2D8C-5C24-4254-8E35-DC71BC0BE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3ABF5E-773C-4868-8418-32A61CCB801F}"/>
              </a:ext>
            </a:extLst>
          </p:cNvPr>
          <p:cNvSpPr>
            <a:spLocks noGrp="1"/>
          </p:cNvSpPr>
          <p:nvPr>
            <p:ph type="sldNum" sz="quarter" idx="12"/>
          </p:nvPr>
        </p:nvSpPr>
        <p:spPr/>
        <p:txBody>
          <a:bodyPr/>
          <a:lstStyle/>
          <a:p>
            <a:fld id="{C8B8B5D8-13BF-4B6D-9293-0771CDC19707}" type="slidenum">
              <a:rPr lang="en-US" smtClean="0"/>
              <a:t>‹#›</a:t>
            </a:fld>
            <a:endParaRPr lang="en-US"/>
          </a:p>
        </p:txBody>
      </p:sp>
    </p:spTree>
    <p:extLst>
      <p:ext uri="{BB962C8B-B14F-4D97-AF65-F5344CB8AC3E}">
        <p14:creationId xmlns:p14="http://schemas.microsoft.com/office/powerpoint/2010/main" val="406333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2A51D-CCF1-46AC-A927-345360BBF8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B841C8-FCF1-43D5-AADB-0461D30622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82B19D-8412-4AD5-9BA2-1442C2A9D1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642E0D-B42F-484B-84E2-E25D69665EE3}"/>
              </a:ext>
            </a:extLst>
          </p:cNvPr>
          <p:cNvSpPr>
            <a:spLocks noGrp="1"/>
          </p:cNvSpPr>
          <p:nvPr>
            <p:ph type="dt" sz="half" idx="10"/>
          </p:nvPr>
        </p:nvSpPr>
        <p:spPr/>
        <p:txBody>
          <a:bodyPr/>
          <a:lstStyle/>
          <a:p>
            <a:fld id="{7D6838D2-F939-4590-8524-E75C0CD172A0}" type="datetimeFigureOut">
              <a:rPr lang="en-US" smtClean="0"/>
              <a:t>7/29/2017</a:t>
            </a:fld>
            <a:endParaRPr lang="en-US"/>
          </a:p>
        </p:txBody>
      </p:sp>
      <p:sp>
        <p:nvSpPr>
          <p:cNvPr id="6" name="Footer Placeholder 5">
            <a:extLst>
              <a:ext uri="{FF2B5EF4-FFF2-40B4-BE49-F238E27FC236}">
                <a16:creationId xmlns:a16="http://schemas.microsoft.com/office/drawing/2014/main" id="{323076DE-D655-4892-870D-ADCF3C064B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88AA6-1809-4E3F-A657-C14A4DE3EB88}"/>
              </a:ext>
            </a:extLst>
          </p:cNvPr>
          <p:cNvSpPr>
            <a:spLocks noGrp="1"/>
          </p:cNvSpPr>
          <p:nvPr>
            <p:ph type="sldNum" sz="quarter" idx="12"/>
          </p:nvPr>
        </p:nvSpPr>
        <p:spPr/>
        <p:txBody>
          <a:bodyPr/>
          <a:lstStyle/>
          <a:p>
            <a:fld id="{C8B8B5D8-13BF-4B6D-9293-0771CDC19707}" type="slidenum">
              <a:rPr lang="en-US" smtClean="0"/>
              <a:t>‹#›</a:t>
            </a:fld>
            <a:endParaRPr lang="en-US"/>
          </a:p>
        </p:txBody>
      </p:sp>
    </p:spTree>
    <p:extLst>
      <p:ext uri="{BB962C8B-B14F-4D97-AF65-F5344CB8AC3E}">
        <p14:creationId xmlns:p14="http://schemas.microsoft.com/office/powerpoint/2010/main" val="146608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24D1-DC35-4D9A-ABCB-735398019D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4B59B1-66CA-4AB4-9863-06390109E1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B2F2AD-B994-43AB-BD3D-FE0A8961089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F219C7-6A24-493E-9864-A337EF8696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1D2A1B-97A4-4A61-A90C-EC20860C3F1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C5DD4B-DAD9-403B-8E81-661A00D12574}"/>
              </a:ext>
            </a:extLst>
          </p:cNvPr>
          <p:cNvSpPr>
            <a:spLocks noGrp="1"/>
          </p:cNvSpPr>
          <p:nvPr>
            <p:ph type="dt" sz="half" idx="10"/>
          </p:nvPr>
        </p:nvSpPr>
        <p:spPr/>
        <p:txBody>
          <a:bodyPr/>
          <a:lstStyle/>
          <a:p>
            <a:fld id="{7D6838D2-F939-4590-8524-E75C0CD172A0}" type="datetimeFigureOut">
              <a:rPr lang="en-US" smtClean="0"/>
              <a:t>7/29/2017</a:t>
            </a:fld>
            <a:endParaRPr lang="en-US"/>
          </a:p>
        </p:txBody>
      </p:sp>
      <p:sp>
        <p:nvSpPr>
          <p:cNvPr id="8" name="Footer Placeholder 7">
            <a:extLst>
              <a:ext uri="{FF2B5EF4-FFF2-40B4-BE49-F238E27FC236}">
                <a16:creationId xmlns:a16="http://schemas.microsoft.com/office/drawing/2014/main" id="{ED20F130-AAEC-4598-985E-A64A7F17BE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BCE781-1E03-4595-866B-D6E42C08C6C1}"/>
              </a:ext>
            </a:extLst>
          </p:cNvPr>
          <p:cNvSpPr>
            <a:spLocks noGrp="1"/>
          </p:cNvSpPr>
          <p:nvPr>
            <p:ph type="sldNum" sz="quarter" idx="12"/>
          </p:nvPr>
        </p:nvSpPr>
        <p:spPr/>
        <p:txBody>
          <a:bodyPr/>
          <a:lstStyle/>
          <a:p>
            <a:fld id="{C8B8B5D8-13BF-4B6D-9293-0771CDC19707}" type="slidenum">
              <a:rPr lang="en-US" smtClean="0"/>
              <a:t>‹#›</a:t>
            </a:fld>
            <a:endParaRPr lang="en-US"/>
          </a:p>
        </p:txBody>
      </p:sp>
    </p:spTree>
    <p:extLst>
      <p:ext uri="{BB962C8B-B14F-4D97-AF65-F5344CB8AC3E}">
        <p14:creationId xmlns:p14="http://schemas.microsoft.com/office/powerpoint/2010/main" val="129674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2C6CE-51B8-4DBB-A599-CD81CE443A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E71830-05DC-4655-A122-4EC3D47A0B10}"/>
              </a:ext>
            </a:extLst>
          </p:cNvPr>
          <p:cNvSpPr>
            <a:spLocks noGrp="1"/>
          </p:cNvSpPr>
          <p:nvPr>
            <p:ph type="dt" sz="half" idx="10"/>
          </p:nvPr>
        </p:nvSpPr>
        <p:spPr/>
        <p:txBody>
          <a:bodyPr/>
          <a:lstStyle/>
          <a:p>
            <a:fld id="{7D6838D2-F939-4590-8524-E75C0CD172A0}" type="datetimeFigureOut">
              <a:rPr lang="en-US" smtClean="0"/>
              <a:t>7/29/2017</a:t>
            </a:fld>
            <a:endParaRPr lang="en-US"/>
          </a:p>
        </p:txBody>
      </p:sp>
      <p:sp>
        <p:nvSpPr>
          <p:cNvPr id="4" name="Footer Placeholder 3">
            <a:extLst>
              <a:ext uri="{FF2B5EF4-FFF2-40B4-BE49-F238E27FC236}">
                <a16:creationId xmlns:a16="http://schemas.microsoft.com/office/drawing/2014/main" id="{F541C42D-B687-4576-87E5-82446A766F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EA07CB-1D95-49C4-88B9-C45782267E0B}"/>
              </a:ext>
            </a:extLst>
          </p:cNvPr>
          <p:cNvSpPr>
            <a:spLocks noGrp="1"/>
          </p:cNvSpPr>
          <p:nvPr>
            <p:ph type="sldNum" sz="quarter" idx="12"/>
          </p:nvPr>
        </p:nvSpPr>
        <p:spPr/>
        <p:txBody>
          <a:bodyPr/>
          <a:lstStyle/>
          <a:p>
            <a:fld id="{C8B8B5D8-13BF-4B6D-9293-0771CDC19707}" type="slidenum">
              <a:rPr lang="en-US" smtClean="0"/>
              <a:t>‹#›</a:t>
            </a:fld>
            <a:endParaRPr lang="en-US"/>
          </a:p>
        </p:txBody>
      </p:sp>
    </p:spTree>
    <p:extLst>
      <p:ext uri="{BB962C8B-B14F-4D97-AF65-F5344CB8AC3E}">
        <p14:creationId xmlns:p14="http://schemas.microsoft.com/office/powerpoint/2010/main" val="1580428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49A6A2-BDCB-4D28-982F-A909CDEE1348}"/>
              </a:ext>
            </a:extLst>
          </p:cNvPr>
          <p:cNvSpPr>
            <a:spLocks noGrp="1"/>
          </p:cNvSpPr>
          <p:nvPr>
            <p:ph type="dt" sz="half" idx="10"/>
          </p:nvPr>
        </p:nvSpPr>
        <p:spPr/>
        <p:txBody>
          <a:bodyPr/>
          <a:lstStyle/>
          <a:p>
            <a:fld id="{7D6838D2-F939-4590-8524-E75C0CD172A0}" type="datetimeFigureOut">
              <a:rPr lang="en-US" smtClean="0"/>
              <a:t>7/29/2017</a:t>
            </a:fld>
            <a:endParaRPr lang="en-US"/>
          </a:p>
        </p:txBody>
      </p:sp>
      <p:sp>
        <p:nvSpPr>
          <p:cNvPr id="3" name="Footer Placeholder 2">
            <a:extLst>
              <a:ext uri="{FF2B5EF4-FFF2-40B4-BE49-F238E27FC236}">
                <a16:creationId xmlns:a16="http://schemas.microsoft.com/office/drawing/2014/main" id="{4BAB8F37-8666-45D2-AE91-31E80205A4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F00443-881A-4333-A9E8-DBCED1E54F41}"/>
              </a:ext>
            </a:extLst>
          </p:cNvPr>
          <p:cNvSpPr>
            <a:spLocks noGrp="1"/>
          </p:cNvSpPr>
          <p:nvPr>
            <p:ph type="sldNum" sz="quarter" idx="12"/>
          </p:nvPr>
        </p:nvSpPr>
        <p:spPr/>
        <p:txBody>
          <a:bodyPr/>
          <a:lstStyle/>
          <a:p>
            <a:fld id="{C8B8B5D8-13BF-4B6D-9293-0771CDC19707}" type="slidenum">
              <a:rPr lang="en-US" smtClean="0"/>
              <a:t>‹#›</a:t>
            </a:fld>
            <a:endParaRPr lang="en-US"/>
          </a:p>
        </p:txBody>
      </p:sp>
    </p:spTree>
    <p:extLst>
      <p:ext uri="{BB962C8B-B14F-4D97-AF65-F5344CB8AC3E}">
        <p14:creationId xmlns:p14="http://schemas.microsoft.com/office/powerpoint/2010/main" val="222517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5738-67DA-43A4-BB5A-5AE52A53EC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64AD02-FDCD-426C-B97F-F7C4AA660C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7ECB14-F67B-479C-8654-974475967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B2B4F7-E75D-4C26-9FF1-E62AF423322F}"/>
              </a:ext>
            </a:extLst>
          </p:cNvPr>
          <p:cNvSpPr>
            <a:spLocks noGrp="1"/>
          </p:cNvSpPr>
          <p:nvPr>
            <p:ph type="dt" sz="half" idx="10"/>
          </p:nvPr>
        </p:nvSpPr>
        <p:spPr/>
        <p:txBody>
          <a:bodyPr/>
          <a:lstStyle/>
          <a:p>
            <a:fld id="{7D6838D2-F939-4590-8524-E75C0CD172A0}" type="datetimeFigureOut">
              <a:rPr lang="en-US" smtClean="0"/>
              <a:t>7/29/2017</a:t>
            </a:fld>
            <a:endParaRPr lang="en-US"/>
          </a:p>
        </p:txBody>
      </p:sp>
      <p:sp>
        <p:nvSpPr>
          <p:cNvPr id="6" name="Footer Placeholder 5">
            <a:extLst>
              <a:ext uri="{FF2B5EF4-FFF2-40B4-BE49-F238E27FC236}">
                <a16:creationId xmlns:a16="http://schemas.microsoft.com/office/drawing/2014/main" id="{A8120EBC-EE4F-4198-9FED-E26CBA1065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485D71-BB3D-4988-B556-52BE3D9519EB}"/>
              </a:ext>
            </a:extLst>
          </p:cNvPr>
          <p:cNvSpPr>
            <a:spLocks noGrp="1"/>
          </p:cNvSpPr>
          <p:nvPr>
            <p:ph type="sldNum" sz="quarter" idx="12"/>
          </p:nvPr>
        </p:nvSpPr>
        <p:spPr/>
        <p:txBody>
          <a:bodyPr/>
          <a:lstStyle/>
          <a:p>
            <a:fld id="{C8B8B5D8-13BF-4B6D-9293-0771CDC19707}" type="slidenum">
              <a:rPr lang="en-US" smtClean="0"/>
              <a:t>‹#›</a:t>
            </a:fld>
            <a:endParaRPr lang="en-US"/>
          </a:p>
        </p:txBody>
      </p:sp>
    </p:spTree>
    <p:extLst>
      <p:ext uri="{BB962C8B-B14F-4D97-AF65-F5344CB8AC3E}">
        <p14:creationId xmlns:p14="http://schemas.microsoft.com/office/powerpoint/2010/main" val="1909107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E7E8-F198-40C1-9FEA-907B7FB2B6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58DD71-E054-4DD6-8D59-4765E847E1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C6FFB1-18A6-434E-A007-E1BFFF4D33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A1EFD0-2A17-4360-8262-712A2FD7D3D9}"/>
              </a:ext>
            </a:extLst>
          </p:cNvPr>
          <p:cNvSpPr>
            <a:spLocks noGrp="1"/>
          </p:cNvSpPr>
          <p:nvPr>
            <p:ph type="dt" sz="half" idx="10"/>
          </p:nvPr>
        </p:nvSpPr>
        <p:spPr/>
        <p:txBody>
          <a:bodyPr/>
          <a:lstStyle/>
          <a:p>
            <a:fld id="{7D6838D2-F939-4590-8524-E75C0CD172A0}" type="datetimeFigureOut">
              <a:rPr lang="en-US" smtClean="0"/>
              <a:t>7/29/2017</a:t>
            </a:fld>
            <a:endParaRPr lang="en-US"/>
          </a:p>
        </p:txBody>
      </p:sp>
      <p:sp>
        <p:nvSpPr>
          <p:cNvPr id="6" name="Footer Placeholder 5">
            <a:extLst>
              <a:ext uri="{FF2B5EF4-FFF2-40B4-BE49-F238E27FC236}">
                <a16:creationId xmlns:a16="http://schemas.microsoft.com/office/drawing/2014/main" id="{1995A036-3467-42C3-A7AE-3956922997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F411F-A446-4677-B4E6-F37A80B0BDE4}"/>
              </a:ext>
            </a:extLst>
          </p:cNvPr>
          <p:cNvSpPr>
            <a:spLocks noGrp="1"/>
          </p:cNvSpPr>
          <p:nvPr>
            <p:ph type="sldNum" sz="quarter" idx="12"/>
          </p:nvPr>
        </p:nvSpPr>
        <p:spPr/>
        <p:txBody>
          <a:bodyPr/>
          <a:lstStyle/>
          <a:p>
            <a:fld id="{C8B8B5D8-13BF-4B6D-9293-0771CDC19707}" type="slidenum">
              <a:rPr lang="en-US" smtClean="0"/>
              <a:t>‹#›</a:t>
            </a:fld>
            <a:endParaRPr lang="en-US"/>
          </a:p>
        </p:txBody>
      </p:sp>
    </p:spTree>
    <p:extLst>
      <p:ext uri="{BB962C8B-B14F-4D97-AF65-F5344CB8AC3E}">
        <p14:creationId xmlns:p14="http://schemas.microsoft.com/office/powerpoint/2010/main" val="349085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2A2348-9B47-4F99-BCF3-7F639AE6D1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8F8DFF-0ED5-4266-BDE1-889A4BC476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10482-9249-4E43-8E2D-674F9C3506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838D2-F939-4590-8524-E75C0CD172A0}" type="datetimeFigureOut">
              <a:rPr lang="en-US" smtClean="0"/>
              <a:t>7/29/2017</a:t>
            </a:fld>
            <a:endParaRPr lang="en-US"/>
          </a:p>
        </p:txBody>
      </p:sp>
      <p:sp>
        <p:nvSpPr>
          <p:cNvPr id="5" name="Footer Placeholder 4">
            <a:extLst>
              <a:ext uri="{FF2B5EF4-FFF2-40B4-BE49-F238E27FC236}">
                <a16:creationId xmlns:a16="http://schemas.microsoft.com/office/drawing/2014/main" id="{7116DEDB-53DD-40C2-BE51-ED02004CCA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DFEA76-3FE5-4918-BA87-DC23F49751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8B5D8-13BF-4B6D-9293-0771CDC19707}" type="slidenum">
              <a:rPr lang="en-US" smtClean="0"/>
              <a:t>‹#›</a:t>
            </a:fld>
            <a:endParaRPr lang="en-US"/>
          </a:p>
        </p:txBody>
      </p:sp>
    </p:spTree>
    <p:extLst>
      <p:ext uri="{BB962C8B-B14F-4D97-AF65-F5344CB8AC3E}">
        <p14:creationId xmlns:p14="http://schemas.microsoft.com/office/powerpoint/2010/main" val="2657994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44C14-2DFD-4B7F-B035-B841EAD36697}"/>
              </a:ext>
            </a:extLst>
          </p:cNvPr>
          <p:cNvSpPr>
            <a:spLocks noGrp="1"/>
          </p:cNvSpPr>
          <p:nvPr>
            <p:ph type="ctrTitle"/>
          </p:nvPr>
        </p:nvSpPr>
        <p:spPr>
          <a:xfrm>
            <a:off x="4869710" y="441879"/>
            <a:ext cx="7017489" cy="3917470"/>
          </a:xfrm>
        </p:spPr>
        <p:txBody>
          <a:bodyPr>
            <a:noAutofit/>
          </a:bodyPr>
          <a:lstStyle/>
          <a:p>
            <a:r>
              <a:rPr lang="en-US" sz="8800" dirty="0">
                <a:solidFill>
                  <a:srgbClr val="DFC9A9"/>
                </a:solidFill>
                <a:latin typeface="Flat Earth Scribe" panose="020B0603050302020204" pitchFamily="34" charset="0"/>
              </a:rPr>
              <a:t>God of</a:t>
            </a:r>
            <a:br>
              <a:rPr lang="en-US" sz="8800" dirty="0">
                <a:solidFill>
                  <a:srgbClr val="DFC9A9"/>
                </a:solidFill>
                <a:latin typeface="Flat Earth Scribe" panose="020B0603050302020204" pitchFamily="34" charset="0"/>
              </a:rPr>
            </a:br>
            <a:r>
              <a:rPr lang="en-US" sz="8800" dirty="0">
                <a:solidFill>
                  <a:srgbClr val="DFC9A9"/>
                </a:solidFill>
                <a:latin typeface="Flat Earth Scribe" panose="020B0603050302020204" pitchFamily="34" charset="0"/>
              </a:rPr>
              <a:t>All Comfort</a:t>
            </a:r>
          </a:p>
        </p:txBody>
      </p:sp>
      <p:sp>
        <p:nvSpPr>
          <p:cNvPr id="3" name="Subtitle 2">
            <a:extLst>
              <a:ext uri="{FF2B5EF4-FFF2-40B4-BE49-F238E27FC236}">
                <a16:creationId xmlns:a16="http://schemas.microsoft.com/office/drawing/2014/main" id="{BE940F4C-4340-4169-AE5C-12BB18426B6A}"/>
              </a:ext>
            </a:extLst>
          </p:cNvPr>
          <p:cNvSpPr>
            <a:spLocks noGrp="1"/>
          </p:cNvSpPr>
          <p:nvPr>
            <p:ph type="subTitle" idx="1"/>
          </p:nvPr>
        </p:nvSpPr>
        <p:spPr>
          <a:xfrm>
            <a:off x="5766389" y="5380074"/>
            <a:ext cx="5224130" cy="1153633"/>
          </a:xfrm>
        </p:spPr>
        <p:txBody>
          <a:bodyPr>
            <a:normAutofit/>
          </a:bodyPr>
          <a:lstStyle/>
          <a:p>
            <a:r>
              <a:rPr lang="en-US" sz="4800" b="1" dirty="0">
                <a:solidFill>
                  <a:srgbClr val="DFC9A9"/>
                </a:solidFill>
              </a:rPr>
              <a:t>2 Corinthians 1:3-4</a:t>
            </a:r>
          </a:p>
        </p:txBody>
      </p:sp>
    </p:spTree>
    <p:extLst>
      <p:ext uri="{BB962C8B-B14F-4D97-AF65-F5344CB8AC3E}">
        <p14:creationId xmlns:p14="http://schemas.microsoft.com/office/powerpoint/2010/main" val="25096993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44C14-2DFD-4B7F-B035-B841EAD36697}"/>
              </a:ext>
            </a:extLst>
          </p:cNvPr>
          <p:cNvSpPr>
            <a:spLocks noGrp="1"/>
          </p:cNvSpPr>
          <p:nvPr>
            <p:ph type="ctrTitle"/>
          </p:nvPr>
        </p:nvSpPr>
        <p:spPr>
          <a:xfrm>
            <a:off x="637955" y="271759"/>
            <a:ext cx="10866473" cy="2258791"/>
          </a:xfrm>
        </p:spPr>
        <p:txBody>
          <a:bodyPr>
            <a:noAutofit/>
          </a:bodyPr>
          <a:lstStyle/>
          <a:p>
            <a:pPr algn="r"/>
            <a:r>
              <a:rPr lang="en-US" sz="7000" dirty="0">
                <a:solidFill>
                  <a:srgbClr val="DFC9A9"/>
                </a:solidFill>
                <a:latin typeface="Flat Earth Scribe" panose="020B0603050302020204" pitchFamily="34" charset="0"/>
              </a:rPr>
              <a:t>God is the Source of Comfort</a:t>
            </a:r>
          </a:p>
        </p:txBody>
      </p:sp>
      <p:sp>
        <p:nvSpPr>
          <p:cNvPr id="3" name="Subtitle 2">
            <a:extLst>
              <a:ext uri="{FF2B5EF4-FFF2-40B4-BE49-F238E27FC236}">
                <a16:creationId xmlns:a16="http://schemas.microsoft.com/office/drawing/2014/main" id="{BE940F4C-4340-4169-AE5C-12BB18426B6A}"/>
              </a:ext>
            </a:extLst>
          </p:cNvPr>
          <p:cNvSpPr>
            <a:spLocks noGrp="1"/>
          </p:cNvSpPr>
          <p:nvPr>
            <p:ph type="subTitle" idx="1"/>
          </p:nvPr>
        </p:nvSpPr>
        <p:spPr>
          <a:xfrm>
            <a:off x="5486400" y="3530010"/>
            <a:ext cx="6018027" cy="3003698"/>
          </a:xfrm>
        </p:spPr>
        <p:txBody>
          <a:bodyPr>
            <a:normAutofit/>
          </a:bodyPr>
          <a:lstStyle/>
          <a:p>
            <a:r>
              <a:rPr lang="en-US" sz="4800" b="1" dirty="0">
                <a:solidFill>
                  <a:srgbClr val="DFC9A9"/>
                </a:solidFill>
              </a:rPr>
              <a:t>Psalm 25:6</a:t>
            </a:r>
          </a:p>
          <a:p>
            <a:r>
              <a:rPr lang="en-US" sz="4800" b="1" dirty="0">
                <a:solidFill>
                  <a:srgbClr val="DFC9A9"/>
                </a:solidFill>
              </a:rPr>
              <a:t>Psalm 31:7,9</a:t>
            </a:r>
          </a:p>
          <a:p>
            <a:r>
              <a:rPr lang="en-US" sz="4800" b="1" dirty="0">
                <a:solidFill>
                  <a:srgbClr val="DFC9A9"/>
                </a:solidFill>
              </a:rPr>
              <a:t>Philippians 4:6-7</a:t>
            </a:r>
          </a:p>
        </p:txBody>
      </p:sp>
    </p:spTree>
    <p:extLst>
      <p:ext uri="{BB962C8B-B14F-4D97-AF65-F5344CB8AC3E}">
        <p14:creationId xmlns:p14="http://schemas.microsoft.com/office/powerpoint/2010/main" val="2428779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44C14-2DFD-4B7F-B035-B841EAD36697}"/>
              </a:ext>
            </a:extLst>
          </p:cNvPr>
          <p:cNvSpPr>
            <a:spLocks noGrp="1"/>
          </p:cNvSpPr>
          <p:nvPr>
            <p:ph type="ctrTitle"/>
          </p:nvPr>
        </p:nvSpPr>
        <p:spPr>
          <a:xfrm>
            <a:off x="637955" y="271759"/>
            <a:ext cx="10866473" cy="2258791"/>
          </a:xfrm>
        </p:spPr>
        <p:txBody>
          <a:bodyPr>
            <a:noAutofit/>
          </a:bodyPr>
          <a:lstStyle/>
          <a:p>
            <a:pPr algn="r"/>
            <a:r>
              <a:rPr lang="en-US" sz="7000" dirty="0">
                <a:solidFill>
                  <a:srgbClr val="DFC9A9"/>
                </a:solidFill>
                <a:latin typeface="Flat Earth Scribe" panose="020B0603050302020204" pitchFamily="34" charset="0"/>
              </a:rPr>
              <a:t>Godly People Will Need Comfort</a:t>
            </a:r>
          </a:p>
        </p:txBody>
      </p:sp>
      <p:sp>
        <p:nvSpPr>
          <p:cNvPr id="3" name="Subtitle 2">
            <a:extLst>
              <a:ext uri="{FF2B5EF4-FFF2-40B4-BE49-F238E27FC236}">
                <a16:creationId xmlns:a16="http://schemas.microsoft.com/office/drawing/2014/main" id="{BE940F4C-4340-4169-AE5C-12BB18426B6A}"/>
              </a:ext>
            </a:extLst>
          </p:cNvPr>
          <p:cNvSpPr>
            <a:spLocks noGrp="1"/>
          </p:cNvSpPr>
          <p:nvPr>
            <p:ph type="subTitle" idx="1"/>
          </p:nvPr>
        </p:nvSpPr>
        <p:spPr>
          <a:xfrm>
            <a:off x="5507666" y="3530010"/>
            <a:ext cx="5996762" cy="3003698"/>
          </a:xfrm>
        </p:spPr>
        <p:txBody>
          <a:bodyPr>
            <a:normAutofit/>
          </a:bodyPr>
          <a:lstStyle/>
          <a:p>
            <a:r>
              <a:rPr lang="en-US" sz="4800" b="1" dirty="0">
                <a:solidFill>
                  <a:srgbClr val="DFC9A9"/>
                </a:solidFill>
              </a:rPr>
              <a:t>2 Corinthians 1:8-9</a:t>
            </a:r>
          </a:p>
          <a:p>
            <a:r>
              <a:rPr lang="en-US" sz="4800" b="1" dirty="0">
                <a:solidFill>
                  <a:srgbClr val="DFC9A9"/>
                </a:solidFill>
              </a:rPr>
              <a:t>2 Corinthians 4:8-10</a:t>
            </a:r>
          </a:p>
          <a:p>
            <a:r>
              <a:rPr lang="en-US" sz="4800" b="1" dirty="0">
                <a:solidFill>
                  <a:srgbClr val="DFC9A9"/>
                </a:solidFill>
              </a:rPr>
              <a:t>2 Corinthians 11:23-28</a:t>
            </a:r>
          </a:p>
        </p:txBody>
      </p:sp>
    </p:spTree>
    <p:extLst>
      <p:ext uri="{BB962C8B-B14F-4D97-AF65-F5344CB8AC3E}">
        <p14:creationId xmlns:p14="http://schemas.microsoft.com/office/powerpoint/2010/main" val="29047893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44C14-2DFD-4B7F-B035-B841EAD36697}"/>
              </a:ext>
            </a:extLst>
          </p:cNvPr>
          <p:cNvSpPr>
            <a:spLocks noGrp="1"/>
          </p:cNvSpPr>
          <p:nvPr>
            <p:ph type="ctrTitle"/>
          </p:nvPr>
        </p:nvSpPr>
        <p:spPr>
          <a:xfrm>
            <a:off x="318978" y="271759"/>
            <a:ext cx="11504428" cy="2258791"/>
          </a:xfrm>
        </p:spPr>
        <p:txBody>
          <a:bodyPr>
            <a:noAutofit/>
          </a:bodyPr>
          <a:lstStyle/>
          <a:p>
            <a:pPr algn="r"/>
            <a:r>
              <a:rPr lang="en-US" sz="7000" dirty="0">
                <a:solidFill>
                  <a:srgbClr val="DFC9A9"/>
                </a:solidFill>
                <a:latin typeface="Flat Earth Scribe" panose="020B0603050302020204" pitchFamily="34" charset="0"/>
              </a:rPr>
              <a:t>God Comforts Us in All Our Troubles</a:t>
            </a:r>
          </a:p>
        </p:txBody>
      </p:sp>
      <p:sp>
        <p:nvSpPr>
          <p:cNvPr id="3" name="Subtitle 2">
            <a:extLst>
              <a:ext uri="{FF2B5EF4-FFF2-40B4-BE49-F238E27FC236}">
                <a16:creationId xmlns:a16="http://schemas.microsoft.com/office/drawing/2014/main" id="{BE940F4C-4340-4169-AE5C-12BB18426B6A}"/>
              </a:ext>
            </a:extLst>
          </p:cNvPr>
          <p:cNvSpPr>
            <a:spLocks noGrp="1"/>
          </p:cNvSpPr>
          <p:nvPr>
            <p:ph type="subTitle" idx="1"/>
          </p:nvPr>
        </p:nvSpPr>
        <p:spPr>
          <a:xfrm>
            <a:off x="5507666" y="3530010"/>
            <a:ext cx="5996762" cy="3003698"/>
          </a:xfrm>
        </p:spPr>
        <p:txBody>
          <a:bodyPr>
            <a:normAutofit/>
          </a:bodyPr>
          <a:lstStyle/>
          <a:p>
            <a:r>
              <a:rPr lang="en-US" sz="4800" b="1" dirty="0">
                <a:solidFill>
                  <a:srgbClr val="DFC9A9"/>
                </a:solidFill>
              </a:rPr>
              <a:t>Philippians 4:13</a:t>
            </a:r>
          </a:p>
          <a:p>
            <a:r>
              <a:rPr lang="en-US" sz="4800" b="1" dirty="0">
                <a:solidFill>
                  <a:srgbClr val="DFC9A9"/>
                </a:solidFill>
              </a:rPr>
              <a:t>Psalm 23:4-6</a:t>
            </a:r>
          </a:p>
        </p:txBody>
      </p:sp>
    </p:spTree>
    <p:extLst>
      <p:ext uri="{BB962C8B-B14F-4D97-AF65-F5344CB8AC3E}">
        <p14:creationId xmlns:p14="http://schemas.microsoft.com/office/powerpoint/2010/main" val="28237472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44C14-2DFD-4B7F-B035-B841EAD36697}"/>
              </a:ext>
            </a:extLst>
          </p:cNvPr>
          <p:cNvSpPr>
            <a:spLocks noGrp="1"/>
          </p:cNvSpPr>
          <p:nvPr>
            <p:ph type="ctrTitle"/>
          </p:nvPr>
        </p:nvSpPr>
        <p:spPr>
          <a:xfrm>
            <a:off x="637955" y="271759"/>
            <a:ext cx="10866473" cy="2258791"/>
          </a:xfrm>
        </p:spPr>
        <p:txBody>
          <a:bodyPr>
            <a:noAutofit/>
          </a:bodyPr>
          <a:lstStyle/>
          <a:p>
            <a:pPr algn="r"/>
            <a:r>
              <a:rPr lang="en-US" sz="7000" dirty="0">
                <a:solidFill>
                  <a:srgbClr val="DFC9A9"/>
                </a:solidFill>
                <a:latin typeface="Flat Earth Scribe" panose="020B0603050302020204" pitchFamily="34" charset="0"/>
              </a:rPr>
              <a:t>Comfort is to be Shared</a:t>
            </a:r>
          </a:p>
        </p:txBody>
      </p:sp>
      <p:sp>
        <p:nvSpPr>
          <p:cNvPr id="3" name="Subtitle 2">
            <a:extLst>
              <a:ext uri="{FF2B5EF4-FFF2-40B4-BE49-F238E27FC236}">
                <a16:creationId xmlns:a16="http://schemas.microsoft.com/office/drawing/2014/main" id="{BE940F4C-4340-4169-AE5C-12BB18426B6A}"/>
              </a:ext>
            </a:extLst>
          </p:cNvPr>
          <p:cNvSpPr>
            <a:spLocks noGrp="1"/>
          </p:cNvSpPr>
          <p:nvPr>
            <p:ph type="subTitle" idx="1"/>
          </p:nvPr>
        </p:nvSpPr>
        <p:spPr>
          <a:xfrm>
            <a:off x="5507666" y="3530010"/>
            <a:ext cx="5996762" cy="3003698"/>
          </a:xfrm>
        </p:spPr>
        <p:txBody>
          <a:bodyPr>
            <a:normAutofit/>
          </a:bodyPr>
          <a:lstStyle/>
          <a:p>
            <a:r>
              <a:rPr lang="en-US" sz="4800" b="1" dirty="0">
                <a:solidFill>
                  <a:srgbClr val="DFC9A9"/>
                </a:solidFill>
              </a:rPr>
              <a:t>Matthew 18:32-33</a:t>
            </a:r>
          </a:p>
          <a:p>
            <a:r>
              <a:rPr lang="en-US" sz="4800" b="1" dirty="0">
                <a:solidFill>
                  <a:srgbClr val="DFC9A9"/>
                </a:solidFill>
              </a:rPr>
              <a:t>1 John 3:16-19</a:t>
            </a:r>
          </a:p>
        </p:txBody>
      </p:sp>
    </p:spTree>
    <p:extLst>
      <p:ext uri="{BB962C8B-B14F-4D97-AF65-F5344CB8AC3E}">
        <p14:creationId xmlns:p14="http://schemas.microsoft.com/office/powerpoint/2010/main" val="15530692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44C14-2DFD-4B7F-B035-B841EAD36697}"/>
              </a:ext>
            </a:extLst>
          </p:cNvPr>
          <p:cNvSpPr>
            <a:spLocks noGrp="1"/>
          </p:cNvSpPr>
          <p:nvPr>
            <p:ph type="ctrTitle"/>
          </p:nvPr>
        </p:nvSpPr>
        <p:spPr>
          <a:xfrm>
            <a:off x="4869710" y="441879"/>
            <a:ext cx="7017489" cy="1769693"/>
          </a:xfrm>
        </p:spPr>
        <p:txBody>
          <a:bodyPr>
            <a:noAutofit/>
          </a:bodyPr>
          <a:lstStyle/>
          <a:p>
            <a:r>
              <a:rPr lang="en-US" sz="8800" dirty="0">
                <a:solidFill>
                  <a:srgbClr val="DFC9A9"/>
                </a:solidFill>
                <a:latin typeface="Flat Earth Scribe" panose="020B0603050302020204" pitchFamily="34" charset="0"/>
              </a:rPr>
              <a:t>Conclusion</a:t>
            </a:r>
          </a:p>
        </p:txBody>
      </p:sp>
      <p:sp>
        <p:nvSpPr>
          <p:cNvPr id="3" name="Subtitle 2">
            <a:extLst>
              <a:ext uri="{FF2B5EF4-FFF2-40B4-BE49-F238E27FC236}">
                <a16:creationId xmlns:a16="http://schemas.microsoft.com/office/drawing/2014/main" id="{BE940F4C-4340-4169-AE5C-12BB18426B6A}"/>
              </a:ext>
            </a:extLst>
          </p:cNvPr>
          <p:cNvSpPr>
            <a:spLocks noGrp="1"/>
          </p:cNvSpPr>
          <p:nvPr>
            <p:ph type="subTitle" idx="1"/>
          </p:nvPr>
        </p:nvSpPr>
        <p:spPr>
          <a:xfrm>
            <a:off x="5766389" y="2658140"/>
            <a:ext cx="5224130" cy="3875567"/>
          </a:xfrm>
        </p:spPr>
        <p:txBody>
          <a:bodyPr>
            <a:normAutofit/>
          </a:bodyPr>
          <a:lstStyle/>
          <a:p>
            <a:r>
              <a:rPr lang="en-US" sz="4800" b="1" dirty="0">
                <a:solidFill>
                  <a:srgbClr val="DFC9A9"/>
                </a:solidFill>
              </a:rPr>
              <a:t>Do you need comfort?</a:t>
            </a:r>
          </a:p>
          <a:p>
            <a:endParaRPr lang="en-US" sz="4800" b="1" dirty="0">
              <a:solidFill>
                <a:srgbClr val="DFC9A9"/>
              </a:solidFill>
            </a:endParaRPr>
          </a:p>
          <a:p>
            <a:r>
              <a:rPr lang="en-US" sz="4800" b="1" dirty="0">
                <a:solidFill>
                  <a:srgbClr val="DFC9A9"/>
                </a:solidFill>
              </a:rPr>
              <a:t>God can give it!</a:t>
            </a:r>
          </a:p>
        </p:txBody>
      </p:sp>
    </p:spTree>
    <p:extLst>
      <p:ext uri="{BB962C8B-B14F-4D97-AF65-F5344CB8AC3E}">
        <p14:creationId xmlns:p14="http://schemas.microsoft.com/office/powerpoint/2010/main" val="1993614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1490</Words>
  <Application>Microsoft Office PowerPoint</Application>
  <PresentationFormat>Widescreen</PresentationFormat>
  <Paragraphs>81</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Flat Earth Scribe</vt:lpstr>
      <vt:lpstr>Arial</vt:lpstr>
      <vt:lpstr>Calibri Light</vt:lpstr>
      <vt:lpstr>Calibri</vt:lpstr>
      <vt:lpstr>Office Theme</vt:lpstr>
      <vt:lpstr>God of All Comfort</vt:lpstr>
      <vt:lpstr>God is the Source of Comfort</vt:lpstr>
      <vt:lpstr>Godly People Will Need Comfort</vt:lpstr>
      <vt:lpstr>God Comforts Us in All Our Troubles</vt:lpstr>
      <vt:lpstr>Comfort is to be Shared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of All Comfort</dc:title>
  <dc:creator>Stan Cox</dc:creator>
  <cp:lastModifiedBy>Stan Cox</cp:lastModifiedBy>
  <cp:revision>13</cp:revision>
  <dcterms:created xsi:type="dcterms:W3CDTF">2017-07-29T23:13:24Z</dcterms:created>
  <dcterms:modified xsi:type="dcterms:W3CDTF">2017-07-30T03:40:12Z</dcterms:modified>
</cp:coreProperties>
</file>